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League Spartan" charset="1" panose="00000800000000000000"/>
      <p:regular r:id="rId27"/>
    </p:embeddedFont>
    <p:embeddedFont>
      <p:font typeface="Sanchez" charset="1" panose="02000000000000000000"/>
      <p:regular r:id="rId28"/>
    </p:embeddedFont>
    <p:embeddedFont>
      <p:font typeface="Open Sans" charset="1" panose="020B0606030504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2" Target="../media/image24.png" Type="http://schemas.openxmlformats.org/officeDocument/2006/relationships/image"/><Relationship Id="rId3" Target="../media/image2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2.png" Type="http://schemas.openxmlformats.org/officeDocument/2006/relationships/image"/><Relationship Id="rId4" Target="../media/image57.jpeg" Type="http://schemas.openxmlformats.org/officeDocument/2006/relationships/image"/><Relationship Id="rId5" Target="../media/VAGYGZHAijA.mp4" Type="http://schemas.openxmlformats.org/officeDocument/2006/relationships/video"/><Relationship Id="rId6" Target="../media/VAGYGZHAijA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8.jpeg" Type="http://schemas.openxmlformats.org/officeDocument/2006/relationships/image"/><Relationship Id="rId4" Target="../media/image59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.pn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.pn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.png" Type="http://schemas.openxmlformats.org/officeDocument/2006/relationships/image"/><Relationship Id="rId4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1627" y="-439175"/>
            <a:ext cx="13161514" cy="11165351"/>
          </a:xfrm>
          <a:custGeom>
            <a:avLst/>
            <a:gdLst/>
            <a:ahLst/>
            <a:cxnLst/>
            <a:rect r="r" b="b" t="t" l="l"/>
            <a:pathLst>
              <a:path h="11165351" w="13161514">
                <a:moveTo>
                  <a:pt x="0" y="0"/>
                </a:moveTo>
                <a:lnTo>
                  <a:pt x="13161513" y="0"/>
                </a:lnTo>
                <a:lnTo>
                  <a:pt x="13161513" y="11165350"/>
                </a:lnTo>
                <a:lnTo>
                  <a:pt x="0" y="1116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40627" y="4460038"/>
            <a:ext cx="9523336" cy="169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579"/>
              </a:lnSpc>
            </a:pPr>
            <a:r>
              <a:rPr lang="en-US" sz="13241" spc="-662">
                <a:solidFill>
                  <a:srgbClr val="015A8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Book Swap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9812492">
            <a:off x="13355690" y="-2330855"/>
            <a:ext cx="13161514" cy="11165351"/>
          </a:xfrm>
          <a:custGeom>
            <a:avLst/>
            <a:gdLst/>
            <a:ahLst/>
            <a:cxnLst/>
            <a:rect r="r" b="b" t="t" l="l"/>
            <a:pathLst>
              <a:path h="11165351" w="13161514">
                <a:moveTo>
                  <a:pt x="0" y="0"/>
                </a:moveTo>
                <a:lnTo>
                  <a:pt x="13161513" y="0"/>
                </a:lnTo>
                <a:lnTo>
                  <a:pt x="13161513" y="11165350"/>
                </a:lnTo>
                <a:lnTo>
                  <a:pt x="0" y="1116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447992"/>
            <a:ext cx="4211927" cy="2702819"/>
          </a:xfrm>
          <a:custGeom>
            <a:avLst/>
            <a:gdLst/>
            <a:ahLst/>
            <a:cxnLst/>
            <a:rect r="r" b="b" t="t" l="l"/>
            <a:pathLst>
              <a:path h="2702819" w="4211927">
                <a:moveTo>
                  <a:pt x="0" y="0"/>
                </a:moveTo>
                <a:lnTo>
                  <a:pt x="4211927" y="0"/>
                </a:lnTo>
                <a:lnTo>
                  <a:pt x="4211927" y="2702820"/>
                </a:lnTo>
                <a:lnTo>
                  <a:pt x="0" y="2702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13" t="-14504" r="-4613" b="-5184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00893" y="6093662"/>
            <a:ext cx="6820049" cy="522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6"/>
              </a:lnSpc>
              <a:spcBef>
                <a:spcPct val="0"/>
              </a:spcBef>
            </a:pPr>
            <a:r>
              <a:rPr lang="en-US" sz="3068">
                <a:solidFill>
                  <a:srgbClr val="FF575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BookSwap seus livros a um clique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9" y="-731723"/>
            <a:ext cx="8747186" cy="11383958"/>
            <a:chOff x="0" y="0"/>
            <a:chExt cx="2303786" cy="2998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3786" cy="2998244"/>
            </a:xfrm>
            <a:custGeom>
              <a:avLst/>
              <a:gdLst/>
              <a:ahLst/>
              <a:cxnLst/>
              <a:rect r="r" b="b" t="t" l="l"/>
              <a:pathLst>
                <a:path h="2998244" w="2303786">
                  <a:moveTo>
                    <a:pt x="0" y="0"/>
                  </a:moveTo>
                  <a:lnTo>
                    <a:pt x="2303786" y="0"/>
                  </a:lnTo>
                  <a:lnTo>
                    <a:pt x="2303786" y="2998244"/>
                  </a:lnTo>
                  <a:lnTo>
                    <a:pt x="0" y="2998244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03786" cy="3036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-3497218" y="2260595"/>
            <a:ext cx="11017470" cy="5765809"/>
          </a:xfrm>
          <a:custGeom>
            <a:avLst/>
            <a:gdLst/>
            <a:ahLst/>
            <a:cxnLst/>
            <a:rect r="r" b="b" t="t" l="l"/>
            <a:pathLst>
              <a:path h="5765809" w="11017470">
                <a:moveTo>
                  <a:pt x="0" y="0"/>
                </a:moveTo>
                <a:lnTo>
                  <a:pt x="11017470" y="0"/>
                </a:lnTo>
                <a:lnTo>
                  <a:pt x="11017470" y="5765810"/>
                </a:lnTo>
                <a:lnTo>
                  <a:pt x="0" y="576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41641" y="-1446611"/>
            <a:ext cx="2893222" cy="28932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6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739601" y="4562205"/>
            <a:ext cx="4984421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6000" spc="-300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Pesquisa de Mercado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36062" y="1971535"/>
            <a:ext cx="8752624" cy="6767815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686289" y="981075"/>
            <a:ext cx="7648575" cy="49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6"/>
              </a:lnSpc>
              <a:spcBef>
                <a:spcPct val="0"/>
              </a:spcBef>
            </a:pPr>
            <a:r>
              <a:rPr lang="en-US" sz="299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Você pagaria uma taxa de serviço por troca?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74677" y="9634645"/>
            <a:ext cx="7372350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Numero total de participantes da pesquisa: 32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9" y="-731723"/>
            <a:ext cx="19168281" cy="11383958"/>
            <a:chOff x="0" y="0"/>
            <a:chExt cx="5048436" cy="2998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48436" cy="2998244"/>
            </a:xfrm>
            <a:custGeom>
              <a:avLst/>
              <a:gdLst/>
              <a:ahLst/>
              <a:cxnLst/>
              <a:rect r="r" b="b" t="t" l="l"/>
              <a:pathLst>
                <a:path h="2998244" w="5048436">
                  <a:moveTo>
                    <a:pt x="0" y="0"/>
                  </a:moveTo>
                  <a:lnTo>
                    <a:pt x="5048436" y="0"/>
                  </a:lnTo>
                  <a:lnTo>
                    <a:pt x="5048436" y="2998244"/>
                  </a:lnTo>
                  <a:lnTo>
                    <a:pt x="0" y="2998244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48436" cy="3036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-3497218" y="2260595"/>
            <a:ext cx="11017470" cy="5765809"/>
          </a:xfrm>
          <a:custGeom>
            <a:avLst/>
            <a:gdLst/>
            <a:ahLst/>
            <a:cxnLst/>
            <a:rect r="r" b="b" t="t" l="l"/>
            <a:pathLst>
              <a:path h="5765809" w="11017470">
                <a:moveTo>
                  <a:pt x="0" y="0"/>
                </a:moveTo>
                <a:lnTo>
                  <a:pt x="11017470" y="0"/>
                </a:lnTo>
                <a:lnTo>
                  <a:pt x="11017470" y="5765810"/>
                </a:lnTo>
                <a:lnTo>
                  <a:pt x="0" y="576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863747" y="4051002"/>
            <a:ext cx="14467540" cy="3651358"/>
          </a:xfrm>
          <a:custGeom>
            <a:avLst/>
            <a:gdLst/>
            <a:ahLst/>
            <a:cxnLst/>
            <a:rect r="r" b="b" t="t" l="l"/>
            <a:pathLst>
              <a:path h="3651358" w="14467540">
                <a:moveTo>
                  <a:pt x="0" y="0"/>
                </a:moveTo>
                <a:lnTo>
                  <a:pt x="14467540" y="0"/>
                </a:lnTo>
                <a:lnTo>
                  <a:pt x="14467540" y="3651358"/>
                </a:lnTo>
                <a:lnTo>
                  <a:pt x="0" y="365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79" t="0" r="-3727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55513" y="2360944"/>
            <a:ext cx="10376975" cy="726388"/>
          </a:xfrm>
          <a:custGeom>
            <a:avLst/>
            <a:gdLst/>
            <a:ahLst/>
            <a:cxnLst/>
            <a:rect r="r" b="b" t="t" l="l"/>
            <a:pathLst>
              <a:path h="726388" w="10376975">
                <a:moveTo>
                  <a:pt x="0" y="0"/>
                </a:moveTo>
                <a:lnTo>
                  <a:pt x="10376974" y="0"/>
                </a:lnTo>
                <a:lnTo>
                  <a:pt x="10376974" y="726388"/>
                </a:lnTo>
                <a:lnTo>
                  <a:pt x="0" y="7263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67324" y="1589486"/>
            <a:ext cx="13463963" cy="771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sz="5999" spc="-299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Sugestões  dos  Participantes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2211340" y="-872312"/>
            <a:ext cx="20947769" cy="6581091"/>
          </a:xfrm>
          <a:custGeom>
            <a:avLst/>
            <a:gdLst/>
            <a:ahLst/>
            <a:cxnLst/>
            <a:rect r="r" b="b" t="t" l="l"/>
            <a:pathLst>
              <a:path h="6581091" w="20947769">
                <a:moveTo>
                  <a:pt x="0" y="6581091"/>
                </a:moveTo>
                <a:lnTo>
                  <a:pt x="20947769" y="6581091"/>
                </a:lnTo>
                <a:lnTo>
                  <a:pt x="20947769" y="0"/>
                </a:lnTo>
                <a:lnTo>
                  <a:pt x="0" y="0"/>
                </a:lnTo>
                <a:lnTo>
                  <a:pt x="0" y="65810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170871" y="321653"/>
            <a:ext cx="2714884" cy="707047"/>
            <a:chOff x="0" y="0"/>
            <a:chExt cx="3619846" cy="94273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69793" y="4608472"/>
            <a:ext cx="3527785" cy="5678528"/>
          </a:xfrm>
          <a:custGeom>
            <a:avLst/>
            <a:gdLst/>
            <a:ahLst/>
            <a:cxnLst/>
            <a:rect r="r" b="b" t="t" l="l"/>
            <a:pathLst>
              <a:path h="5678528" w="3527785">
                <a:moveTo>
                  <a:pt x="0" y="0"/>
                </a:moveTo>
                <a:lnTo>
                  <a:pt x="3527786" y="0"/>
                </a:lnTo>
                <a:lnTo>
                  <a:pt x="3527786" y="5678528"/>
                </a:lnTo>
                <a:lnTo>
                  <a:pt x="0" y="5678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41310" y="1458053"/>
            <a:ext cx="6792305" cy="5145171"/>
          </a:xfrm>
          <a:custGeom>
            <a:avLst/>
            <a:gdLst/>
            <a:ahLst/>
            <a:cxnLst/>
            <a:rect r="r" b="b" t="t" l="l"/>
            <a:pathLst>
              <a:path h="5145171" w="6792305">
                <a:moveTo>
                  <a:pt x="0" y="0"/>
                </a:moveTo>
                <a:lnTo>
                  <a:pt x="6792305" y="0"/>
                </a:lnTo>
                <a:lnTo>
                  <a:pt x="6792305" y="5145171"/>
                </a:lnTo>
                <a:lnTo>
                  <a:pt x="0" y="51451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33079" y="5143500"/>
            <a:ext cx="4652676" cy="4443305"/>
          </a:xfrm>
          <a:custGeom>
            <a:avLst/>
            <a:gdLst/>
            <a:ahLst/>
            <a:cxnLst/>
            <a:rect r="r" b="b" t="t" l="l"/>
            <a:pathLst>
              <a:path h="4443305" w="4652676">
                <a:moveTo>
                  <a:pt x="0" y="0"/>
                </a:moveTo>
                <a:lnTo>
                  <a:pt x="4652676" y="0"/>
                </a:lnTo>
                <a:lnTo>
                  <a:pt x="4652676" y="4443305"/>
                </a:lnTo>
                <a:lnTo>
                  <a:pt x="0" y="44433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81654" y="2264822"/>
            <a:ext cx="5311617" cy="234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2"/>
              </a:lnSpc>
            </a:pPr>
            <a:r>
              <a:rPr lang="en-US" sz="448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Mas onde estaria o lucro do</a:t>
            </a:r>
          </a:p>
          <a:p>
            <a:pPr algn="ctr">
              <a:lnSpc>
                <a:spcPts val="6272"/>
              </a:lnSpc>
              <a:spcBef>
                <a:spcPct val="0"/>
              </a:spcBef>
            </a:pPr>
            <a:r>
              <a:rPr lang="en-US" sz="448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B</a:t>
            </a:r>
            <a:r>
              <a:rPr lang="en-US" sz="448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ook Swap!?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A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68228" y="4483645"/>
            <a:ext cx="6959455" cy="6649180"/>
          </a:xfrm>
          <a:custGeom>
            <a:avLst/>
            <a:gdLst/>
            <a:ahLst/>
            <a:cxnLst/>
            <a:rect r="r" b="b" t="t" l="l"/>
            <a:pathLst>
              <a:path h="6649180" w="6959455">
                <a:moveTo>
                  <a:pt x="0" y="0"/>
                </a:moveTo>
                <a:lnTo>
                  <a:pt x="6959455" y="0"/>
                </a:lnTo>
                <a:lnTo>
                  <a:pt x="6959455" y="6649179"/>
                </a:lnTo>
                <a:lnTo>
                  <a:pt x="0" y="6649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55594" y="-643602"/>
            <a:ext cx="2379349" cy="237934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9FE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098325" y="668211"/>
            <a:ext cx="2379349" cy="23793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9FE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13858" y="203233"/>
            <a:ext cx="5884468" cy="1532514"/>
            <a:chOff x="0" y="0"/>
            <a:chExt cx="7845957" cy="204335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2429007" y="936738"/>
              <a:ext cx="5416951" cy="1010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92"/>
                </a:lnSpc>
              </a:pPr>
              <a:r>
                <a:rPr lang="en-US" sz="5675" spc="-283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68127" cy="2043352"/>
            </a:xfrm>
            <a:custGeom>
              <a:avLst/>
              <a:gdLst/>
              <a:ahLst/>
              <a:cxnLst/>
              <a:rect r="r" b="b" t="t" l="l"/>
              <a:pathLst>
                <a:path h="2043352" w="3068127">
                  <a:moveTo>
                    <a:pt x="0" y="0"/>
                  </a:moveTo>
                  <a:lnTo>
                    <a:pt x="3068127" y="0"/>
                  </a:lnTo>
                  <a:lnTo>
                    <a:pt x="3068127" y="2043352"/>
                  </a:lnTo>
                  <a:lnTo>
                    <a:pt x="0" y="204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5936586" y="3326286"/>
            <a:ext cx="5149575" cy="4409324"/>
          </a:xfrm>
          <a:custGeom>
            <a:avLst/>
            <a:gdLst/>
            <a:ahLst/>
            <a:cxnLst/>
            <a:rect r="r" b="b" t="t" l="l"/>
            <a:pathLst>
              <a:path h="4409324" w="5149575">
                <a:moveTo>
                  <a:pt x="0" y="0"/>
                </a:moveTo>
                <a:lnTo>
                  <a:pt x="5149575" y="0"/>
                </a:lnTo>
                <a:lnTo>
                  <a:pt x="5149575" y="4409324"/>
                </a:lnTo>
                <a:lnTo>
                  <a:pt x="0" y="4409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7108508">
            <a:off x="2541694" y="5235289"/>
            <a:ext cx="5049390" cy="3389403"/>
          </a:xfrm>
          <a:custGeom>
            <a:avLst/>
            <a:gdLst/>
            <a:ahLst/>
            <a:cxnLst/>
            <a:rect r="r" b="b" t="t" l="l"/>
            <a:pathLst>
              <a:path h="3389403" w="5049390">
                <a:moveTo>
                  <a:pt x="0" y="0"/>
                </a:moveTo>
                <a:lnTo>
                  <a:pt x="5049390" y="0"/>
                </a:lnTo>
                <a:lnTo>
                  <a:pt x="5049390" y="3389403"/>
                </a:lnTo>
                <a:lnTo>
                  <a:pt x="0" y="3389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26858" y="1268886"/>
            <a:ext cx="5064369" cy="4114800"/>
          </a:xfrm>
          <a:custGeom>
            <a:avLst/>
            <a:gdLst/>
            <a:ahLst/>
            <a:cxnLst/>
            <a:rect r="r" b="b" t="t" l="l"/>
            <a:pathLst>
              <a:path h="4114800" w="5064369">
                <a:moveTo>
                  <a:pt x="0" y="0"/>
                </a:moveTo>
                <a:lnTo>
                  <a:pt x="5064369" y="0"/>
                </a:lnTo>
                <a:lnTo>
                  <a:pt x="5064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326280">
            <a:off x="10727953" y="5093274"/>
            <a:ext cx="5049390" cy="3389403"/>
          </a:xfrm>
          <a:custGeom>
            <a:avLst/>
            <a:gdLst/>
            <a:ahLst/>
            <a:cxnLst/>
            <a:rect r="r" b="b" t="t" l="l"/>
            <a:pathLst>
              <a:path h="3389403" w="5049390">
                <a:moveTo>
                  <a:pt x="0" y="0"/>
                </a:moveTo>
                <a:lnTo>
                  <a:pt x="5049390" y="0"/>
                </a:lnTo>
                <a:lnTo>
                  <a:pt x="5049390" y="3389403"/>
                </a:lnTo>
                <a:lnTo>
                  <a:pt x="0" y="3389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357967" y="2393432"/>
            <a:ext cx="3481204" cy="3607465"/>
          </a:xfrm>
          <a:custGeom>
            <a:avLst/>
            <a:gdLst/>
            <a:ahLst/>
            <a:cxnLst/>
            <a:rect r="r" b="b" t="t" l="l"/>
            <a:pathLst>
              <a:path h="3607465" w="3481204">
                <a:moveTo>
                  <a:pt x="0" y="0"/>
                </a:moveTo>
                <a:lnTo>
                  <a:pt x="3481203" y="0"/>
                </a:lnTo>
                <a:lnTo>
                  <a:pt x="3481203" y="3607465"/>
                </a:lnTo>
                <a:lnTo>
                  <a:pt x="0" y="36074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2512" y="-731723"/>
            <a:ext cx="18440512" cy="11383958"/>
            <a:chOff x="0" y="0"/>
            <a:chExt cx="4856760" cy="2998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56761" cy="2998244"/>
            </a:xfrm>
            <a:custGeom>
              <a:avLst/>
              <a:gdLst/>
              <a:ahLst/>
              <a:cxnLst/>
              <a:rect r="r" b="b" t="t" l="l"/>
              <a:pathLst>
                <a:path h="2998244" w="4856761">
                  <a:moveTo>
                    <a:pt x="0" y="0"/>
                  </a:moveTo>
                  <a:lnTo>
                    <a:pt x="4856761" y="0"/>
                  </a:lnTo>
                  <a:lnTo>
                    <a:pt x="4856761" y="2998244"/>
                  </a:lnTo>
                  <a:lnTo>
                    <a:pt x="0" y="2998244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56760" cy="3036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-4658852" y="3422229"/>
            <a:ext cx="13339304" cy="5764375"/>
          </a:xfrm>
          <a:custGeom>
            <a:avLst/>
            <a:gdLst/>
            <a:ahLst/>
            <a:cxnLst/>
            <a:rect r="r" b="b" t="t" l="l"/>
            <a:pathLst>
              <a:path h="5764375" w="13339304">
                <a:moveTo>
                  <a:pt x="0" y="0"/>
                </a:moveTo>
                <a:lnTo>
                  <a:pt x="13339304" y="0"/>
                </a:lnTo>
                <a:lnTo>
                  <a:pt x="13339304" y="5764375"/>
                </a:lnTo>
                <a:lnTo>
                  <a:pt x="0" y="576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2" r="0" b="-10552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2439" y="9258300"/>
            <a:ext cx="2714884" cy="707047"/>
            <a:chOff x="0" y="0"/>
            <a:chExt cx="3619846" cy="94273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09882" y="3938637"/>
            <a:ext cx="15299846" cy="2409726"/>
          </a:xfrm>
          <a:custGeom>
            <a:avLst/>
            <a:gdLst/>
            <a:ahLst/>
            <a:cxnLst/>
            <a:rect r="r" b="b" t="t" l="l"/>
            <a:pathLst>
              <a:path h="2409726" w="15299846">
                <a:moveTo>
                  <a:pt x="0" y="0"/>
                </a:moveTo>
                <a:lnTo>
                  <a:pt x="15299845" y="0"/>
                </a:lnTo>
                <a:lnTo>
                  <a:pt x="15299845" y="2409726"/>
                </a:lnTo>
                <a:lnTo>
                  <a:pt x="0" y="2409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69683" y="7068683"/>
            <a:ext cx="3218317" cy="3218317"/>
          </a:xfrm>
          <a:custGeom>
            <a:avLst/>
            <a:gdLst/>
            <a:ahLst/>
            <a:cxnLst/>
            <a:rect r="r" b="b" t="t" l="l"/>
            <a:pathLst>
              <a:path h="3218317" w="3218317">
                <a:moveTo>
                  <a:pt x="0" y="0"/>
                </a:moveTo>
                <a:lnTo>
                  <a:pt x="3218317" y="0"/>
                </a:lnTo>
                <a:lnTo>
                  <a:pt x="3218317" y="3218317"/>
                </a:lnTo>
                <a:lnTo>
                  <a:pt x="0" y="32183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01697" y="1162050"/>
            <a:ext cx="1475760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6000" spc="-300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FeedBack dos testadores betas: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2512" y="-731723"/>
            <a:ext cx="18972131" cy="11383958"/>
            <a:chOff x="0" y="0"/>
            <a:chExt cx="4996775" cy="2998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96775" cy="2998244"/>
            </a:xfrm>
            <a:custGeom>
              <a:avLst/>
              <a:gdLst/>
              <a:ahLst/>
              <a:cxnLst/>
              <a:rect r="r" b="b" t="t" l="l"/>
              <a:pathLst>
                <a:path h="2998244" w="4996775">
                  <a:moveTo>
                    <a:pt x="0" y="0"/>
                  </a:moveTo>
                  <a:lnTo>
                    <a:pt x="4996775" y="0"/>
                  </a:lnTo>
                  <a:lnTo>
                    <a:pt x="4996775" y="2998244"/>
                  </a:lnTo>
                  <a:lnTo>
                    <a:pt x="0" y="2998244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96775" cy="3036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-4915514" y="3678892"/>
            <a:ext cx="14243259" cy="6155005"/>
          </a:xfrm>
          <a:custGeom>
            <a:avLst/>
            <a:gdLst/>
            <a:ahLst/>
            <a:cxnLst/>
            <a:rect r="r" b="b" t="t" l="l"/>
            <a:pathLst>
              <a:path h="6155005" w="14243259">
                <a:moveTo>
                  <a:pt x="0" y="0"/>
                </a:moveTo>
                <a:lnTo>
                  <a:pt x="14243258" y="0"/>
                </a:lnTo>
                <a:lnTo>
                  <a:pt x="14243258" y="6155005"/>
                </a:lnTo>
                <a:lnTo>
                  <a:pt x="0" y="6155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2" r="0" b="-10552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9258300"/>
            <a:ext cx="2714884" cy="707047"/>
            <a:chOff x="0" y="0"/>
            <a:chExt cx="3619846" cy="94273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206115" y="3672054"/>
            <a:ext cx="14391976" cy="1781007"/>
          </a:xfrm>
          <a:custGeom>
            <a:avLst/>
            <a:gdLst/>
            <a:ahLst/>
            <a:cxnLst/>
            <a:rect r="r" b="b" t="t" l="l"/>
            <a:pathLst>
              <a:path h="1781007" w="14391976">
                <a:moveTo>
                  <a:pt x="0" y="0"/>
                </a:moveTo>
                <a:lnTo>
                  <a:pt x="14391976" y="0"/>
                </a:lnTo>
                <a:lnTo>
                  <a:pt x="14391976" y="1781007"/>
                </a:lnTo>
                <a:lnTo>
                  <a:pt x="0" y="1781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9128" y="1162050"/>
            <a:ext cx="16392285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6000" spc="-300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FeedBack dos testadores betas: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089831" y="5759563"/>
            <a:ext cx="4198169" cy="4527437"/>
          </a:xfrm>
          <a:custGeom>
            <a:avLst/>
            <a:gdLst/>
            <a:ahLst/>
            <a:cxnLst/>
            <a:rect r="r" b="b" t="t" l="l"/>
            <a:pathLst>
              <a:path h="4527437" w="4198169">
                <a:moveTo>
                  <a:pt x="0" y="0"/>
                </a:moveTo>
                <a:lnTo>
                  <a:pt x="4198169" y="0"/>
                </a:lnTo>
                <a:lnTo>
                  <a:pt x="4198169" y="4527437"/>
                </a:lnTo>
                <a:lnTo>
                  <a:pt x="0" y="4527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2512" y="-731723"/>
            <a:ext cx="19265436" cy="11383958"/>
            <a:chOff x="0" y="0"/>
            <a:chExt cx="5074024" cy="2998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74024" cy="2998244"/>
            </a:xfrm>
            <a:custGeom>
              <a:avLst/>
              <a:gdLst/>
              <a:ahLst/>
              <a:cxnLst/>
              <a:rect r="r" b="b" t="t" l="l"/>
              <a:pathLst>
                <a:path h="2998244" w="5074024">
                  <a:moveTo>
                    <a:pt x="0" y="0"/>
                  </a:moveTo>
                  <a:lnTo>
                    <a:pt x="5074024" y="0"/>
                  </a:lnTo>
                  <a:lnTo>
                    <a:pt x="5074024" y="2998244"/>
                  </a:lnTo>
                  <a:lnTo>
                    <a:pt x="0" y="2998244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74024" cy="3036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Um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-4675162" y="3439294"/>
            <a:ext cx="13399403" cy="5790346"/>
          </a:xfrm>
          <a:custGeom>
            <a:avLst/>
            <a:gdLst/>
            <a:ahLst/>
            <a:cxnLst/>
            <a:rect r="r" b="b" t="t" l="l"/>
            <a:pathLst>
              <a:path h="5790346" w="13399403">
                <a:moveTo>
                  <a:pt x="0" y="0"/>
                </a:moveTo>
                <a:lnTo>
                  <a:pt x="13399403" y="0"/>
                </a:lnTo>
                <a:lnTo>
                  <a:pt x="13399403" y="5790345"/>
                </a:lnTo>
                <a:lnTo>
                  <a:pt x="0" y="5790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2" r="0" b="-10552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2512" y="9064286"/>
            <a:ext cx="3974832" cy="1035180"/>
            <a:chOff x="0" y="0"/>
            <a:chExt cx="5299776" cy="138024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640742" y="631487"/>
              <a:ext cx="3659034" cy="683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2"/>
                </a:lnSpc>
              </a:pPr>
              <a:r>
                <a:rPr lang="en-US" sz="3833" spc="-191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72454" cy="1380240"/>
            </a:xfrm>
            <a:custGeom>
              <a:avLst/>
              <a:gdLst/>
              <a:ahLst/>
              <a:cxnLst/>
              <a:rect r="r" b="b" t="t" l="l"/>
              <a:pathLst>
                <a:path h="1380240" w="2072454">
                  <a:moveTo>
                    <a:pt x="0" y="0"/>
                  </a:moveTo>
                  <a:lnTo>
                    <a:pt x="2072454" y="0"/>
                  </a:lnTo>
                  <a:lnTo>
                    <a:pt x="2072454" y="1380240"/>
                  </a:lnTo>
                  <a:lnTo>
                    <a:pt x="0" y="1380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050087" y="3037750"/>
            <a:ext cx="14860238" cy="3296717"/>
          </a:xfrm>
          <a:custGeom>
            <a:avLst/>
            <a:gdLst/>
            <a:ahLst/>
            <a:cxnLst/>
            <a:rect r="r" b="b" t="t" l="l"/>
            <a:pathLst>
              <a:path h="3296717" w="14860238">
                <a:moveTo>
                  <a:pt x="0" y="0"/>
                </a:moveTo>
                <a:lnTo>
                  <a:pt x="14860238" y="0"/>
                </a:lnTo>
                <a:lnTo>
                  <a:pt x="14860238" y="3296716"/>
                </a:lnTo>
                <a:lnTo>
                  <a:pt x="0" y="329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37" r="0" b="-183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30291" y="9581876"/>
            <a:ext cx="3457709" cy="622388"/>
          </a:xfrm>
          <a:custGeom>
            <a:avLst/>
            <a:gdLst/>
            <a:ahLst/>
            <a:cxnLst/>
            <a:rect r="r" b="b" t="t" l="l"/>
            <a:pathLst>
              <a:path h="622388" w="3457709">
                <a:moveTo>
                  <a:pt x="0" y="0"/>
                </a:moveTo>
                <a:lnTo>
                  <a:pt x="3457709" y="0"/>
                </a:lnTo>
                <a:lnTo>
                  <a:pt x="3457709" y="622388"/>
                </a:lnTo>
                <a:lnTo>
                  <a:pt x="0" y="6223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32143" y="6483447"/>
            <a:ext cx="3092476" cy="2949449"/>
          </a:xfrm>
          <a:custGeom>
            <a:avLst/>
            <a:gdLst/>
            <a:ahLst/>
            <a:cxnLst/>
            <a:rect r="r" b="b" t="t" l="l"/>
            <a:pathLst>
              <a:path h="2949449" w="3092476">
                <a:moveTo>
                  <a:pt x="0" y="0"/>
                </a:moveTo>
                <a:lnTo>
                  <a:pt x="3092475" y="0"/>
                </a:lnTo>
                <a:lnTo>
                  <a:pt x="3092475" y="2949448"/>
                </a:lnTo>
                <a:lnTo>
                  <a:pt x="0" y="29494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16396" y="704850"/>
            <a:ext cx="1484290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6000" spc="-300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FeedBack dos testadores betas 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301" y="4074974"/>
            <a:ext cx="6959455" cy="6649180"/>
          </a:xfrm>
          <a:custGeom>
            <a:avLst/>
            <a:gdLst/>
            <a:ahLst/>
            <a:cxnLst/>
            <a:rect r="r" b="b" t="t" l="l"/>
            <a:pathLst>
              <a:path h="6649180" w="6959455">
                <a:moveTo>
                  <a:pt x="0" y="0"/>
                </a:moveTo>
                <a:lnTo>
                  <a:pt x="6959456" y="0"/>
                </a:lnTo>
                <a:lnTo>
                  <a:pt x="6959456" y="6649180"/>
                </a:lnTo>
                <a:lnTo>
                  <a:pt x="0" y="6649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55594" y="-643602"/>
            <a:ext cx="2379349" cy="237934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9FE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07900" y="546073"/>
            <a:ext cx="2379349" cy="23793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9FE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8551253"/>
            <a:ext cx="2714884" cy="707047"/>
            <a:chOff x="0" y="0"/>
            <a:chExt cx="3619846" cy="94273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540103" y="514350"/>
            <a:ext cx="5207794" cy="9258300"/>
          </a:xfrm>
          <a:prstGeom prst="rect">
            <a:avLst/>
          </a:prstGeom>
        </p:spPr>
      </p:pic>
    </p:spTree>
  </p:cSld>
  <p:clrMapOvr>
    <a:masterClrMapping/>
  </p:clrMapOvr>
  <p:transition spd="fast">
    <p:cover dir="d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A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9093" y="-928857"/>
            <a:ext cx="7556162" cy="11745330"/>
          </a:xfrm>
          <a:custGeom>
            <a:avLst/>
            <a:gdLst/>
            <a:ahLst/>
            <a:cxnLst/>
            <a:rect r="r" b="b" t="t" l="l"/>
            <a:pathLst>
              <a:path h="11745330" w="7556162">
                <a:moveTo>
                  <a:pt x="0" y="0"/>
                </a:moveTo>
                <a:lnTo>
                  <a:pt x="7556162" y="0"/>
                </a:lnTo>
                <a:lnTo>
                  <a:pt x="7556162" y="11745330"/>
                </a:lnTo>
                <a:lnTo>
                  <a:pt x="0" y="11745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17954" y="1262102"/>
            <a:ext cx="5934208" cy="59342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3"/>
              <a:stretch>
                <a:fillRect l="-19749" t="-76446" r="-22392" b="-1307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092676" y="1391606"/>
            <a:ext cx="5804704" cy="5804704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6666" r="0" b="-1666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4674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466875" y="882529"/>
            <a:ext cx="10454846" cy="106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7"/>
              </a:lnSpc>
            </a:pPr>
            <a:r>
              <a:rPr lang="en-US" sz="7366" spc="-368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Equipe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53115" y="7335812"/>
            <a:ext cx="6150639" cy="192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3"/>
              </a:lnSpc>
            </a:pPr>
            <a:r>
              <a:rPr lang="en-US" sz="555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Luiz Carlos</a:t>
            </a:r>
          </a:p>
          <a:p>
            <a:pPr algn="ctr">
              <a:lnSpc>
                <a:spcPts val="7773"/>
              </a:lnSpc>
            </a:pPr>
            <a:r>
              <a:rPr lang="en-US" sz="555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Full-Stack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03754" y="7429402"/>
            <a:ext cx="6255548" cy="1963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5"/>
              </a:lnSpc>
            </a:pPr>
            <a:r>
              <a:rPr lang="en-US" sz="564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Caio Santos</a:t>
            </a:r>
          </a:p>
          <a:p>
            <a:pPr algn="ctr">
              <a:lnSpc>
                <a:spcPts val="7905"/>
              </a:lnSpc>
            </a:pPr>
            <a:r>
              <a:rPr lang="en-US" sz="564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Full-Stack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885450"/>
            <a:ext cx="18890495" cy="7178388"/>
          </a:xfrm>
          <a:custGeom>
            <a:avLst/>
            <a:gdLst/>
            <a:ahLst/>
            <a:cxnLst/>
            <a:rect r="r" b="b" t="t" l="l"/>
            <a:pathLst>
              <a:path h="7178388" w="18890495">
                <a:moveTo>
                  <a:pt x="0" y="0"/>
                </a:moveTo>
                <a:lnTo>
                  <a:pt x="18890495" y="0"/>
                </a:lnTo>
                <a:lnTo>
                  <a:pt x="18890495" y="7178388"/>
                </a:lnTo>
                <a:lnTo>
                  <a:pt x="0" y="7178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0524" y="-1331212"/>
            <a:ext cx="2893222" cy="289322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608383" y="2220550"/>
            <a:ext cx="4902804" cy="6356958"/>
          </a:xfrm>
          <a:custGeom>
            <a:avLst/>
            <a:gdLst/>
            <a:ahLst/>
            <a:cxnLst/>
            <a:rect r="r" b="b" t="t" l="l"/>
            <a:pathLst>
              <a:path h="6356958" w="4902804">
                <a:moveTo>
                  <a:pt x="0" y="0"/>
                </a:moveTo>
                <a:lnTo>
                  <a:pt x="4902804" y="0"/>
                </a:lnTo>
                <a:lnTo>
                  <a:pt x="490280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0524" y="5522353"/>
            <a:ext cx="2477429" cy="2726195"/>
          </a:xfrm>
          <a:custGeom>
            <a:avLst/>
            <a:gdLst/>
            <a:ahLst/>
            <a:cxnLst/>
            <a:rect r="r" b="b" t="t" l="l"/>
            <a:pathLst>
              <a:path h="2726195" w="2477429">
                <a:moveTo>
                  <a:pt x="0" y="0"/>
                </a:moveTo>
                <a:lnTo>
                  <a:pt x="2477429" y="0"/>
                </a:lnTo>
                <a:lnTo>
                  <a:pt x="2477429" y="2726194"/>
                </a:lnTo>
                <a:lnTo>
                  <a:pt x="0" y="2726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27547" y="4092645"/>
            <a:ext cx="10302128" cy="105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7"/>
              </a:lnSpc>
            </a:pPr>
            <a:r>
              <a:rPr lang="en-US" sz="8197" spc="-409">
                <a:solidFill>
                  <a:srgbClr val="015A8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Landing page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13858"/>
            <a:ext cx="8766284" cy="6810680"/>
            <a:chOff x="0" y="0"/>
            <a:chExt cx="2308816" cy="17937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8815" cy="1793759"/>
            </a:xfrm>
            <a:custGeom>
              <a:avLst/>
              <a:gdLst/>
              <a:ahLst/>
              <a:cxnLst/>
              <a:rect r="r" b="b" t="t" l="l"/>
              <a:pathLst>
                <a:path h="1793759" w="2308815">
                  <a:moveTo>
                    <a:pt x="0" y="0"/>
                  </a:moveTo>
                  <a:lnTo>
                    <a:pt x="2308815" y="0"/>
                  </a:lnTo>
                  <a:lnTo>
                    <a:pt x="2308815" y="1793759"/>
                  </a:lnTo>
                  <a:lnTo>
                    <a:pt x="0" y="1793759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08816" cy="1831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6346814"/>
            <a:ext cx="8766284" cy="6885904"/>
            <a:chOff x="0" y="0"/>
            <a:chExt cx="2308816" cy="18135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08815" cy="1813571"/>
            </a:xfrm>
            <a:custGeom>
              <a:avLst/>
              <a:gdLst/>
              <a:ahLst/>
              <a:cxnLst/>
              <a:rect r="r" b="b" t="t" l="l"/>
              <a:pathLst>
                <a:path h="1813571" w="2308815">
                  <a:moveTo>
                    <a:pt x="0" y="0"/>
                  </a:moveTo>
                  <a:lnTo>
                    <a:pt x="2308815" y="0"/>
                  </a:lnTo>
                  <a:lnTo>
                    <a:pt x="2308815" y="1813571"/>
                  </a:lnTo>
                  <a:lnTo>
                    <a:pt x="0" y="1813571"/>
                  </a:lnTo>
                  <a:close/>
                </a:path>
              </a:pathLst>
            </a:custGeom>
            <a:solidFill>
              <a:srgbClr val="019F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08816" cy="1851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12005" y="3679766"/>
            <a:ext cx="4495147" cy="6987276"/>
          </a:xfrm>
          <a:custGeom>
            <a:avLst/>
            <a:gdLst/>
            <a:ahLst/>
            <a:cxnLst/>
            <a:rect r="r" b="b" t="t" l="l"/>
            <a:pathLst>
              <a:path h="6987276" w="4495147">
                <a:moveTo>
                  <a:pt x="0" y="0"/>
                </a:moveTo>
                <a:lnTo>
                  <a:pt x="4495147" y="0"/>
                </a:lnTo>
                <a:lnTo>
                  <a:pt x="4495147" y="6987276"/>
                </a:lnTo>
                <a:lnTo>
                  <a:pt x="0" y="6987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496051">
            <a:off x="14956847" y="3257169"/>
            <a:ext cx="2100989" cy="2953938"/>
          </a:xfrm>
          <a:custGeom>
            <a:avLst/>
            <a:gdLst/>
            <a:ahLst/>
            <a:cxnLst/>
            <a:rect r="r" b="b" t="t" l="l"/>
            <a:pathLst>
              <a:path h="2953938" w="2100989">
                <a:moveTo>
                  <a:pt x="0" y="0"/>
                </a:moveTo>
                <a:lnTo>
                  <a:pt x="2100989" y="0"/>
                </a:lnTo>
                <a:lnTo>
                  <a:pt x="2100989" y="2953938"/>
                </a:lnTo>
                <a:lnTo>
                  <a:pt x="0" y="2953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115409" y="1461198"/>
            <a:ext cx="5396110" cy="3017078"/>
            <a:chOff x="0" y="0"/>
            <a:chExt cx="7194813" cy="4022770"/>
          </a:xfrm>
        </p:grpSpPr>
        <p:sp>
          <p:nvSpPr>
            <p:cNvPr name="Freeform 14" id="14"/>
            <p:cNvSpPr/>
            <p:nvPr/>
          </p:nvSpPr>
          <p:spPr>
            <a:xfrm flipH="false" flipV="false" rot="-275063">
              <a:off x="134124" y="220173"/>
              <a:ext cx="5652739" cy="3582424"/>
            </a:xfrm>
            <a:custGeom>
              <a:avLst/>
              <a:gdLst/>
              <a:ahLst/>
              <a:cxnLst/>
              <a:rect r="r" b="b" t="t" l="l"/>
              <a:pathLst>
                <a:path h="3582424" w="5652739">
                  <a:moveTo>
                    <a:pt x="0" y="0"/>
                  </a:moveTo>
                  <a:lnTo>
                    <a:pt x="5652739" y="0"/>
                  </a:lnTo>
                  <a:lnTo>
                    <a:pt x="5652739" y="3582424"/>
                  </a:lnTo>
                  <a:lnTo>
                    <a:pt x="0" y="358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056047" y="370395"/>
              <a:ext cx="3138766" cy="3281980"/>
            </a:xfrm>
            <a:custGeom>
              <a:avLst/>
              <a:gdLst/>
              <a:ahLst/>
              <a:cxnLst/>
              <a:rect r="r" b="b" t="t" l="l"/>
              <a:pathLst>
                <a:path h="3281980" w="3138766">
                  <a:moveTo>
                    <a:pt x="0" y="0"/>
                  </a:moveTo>
                  <a:lnTo>
                    <a:pt x="3138766" y="0"/>
                  </a:lnTo>
                  <a:lnTo>
                    <a:pt x="3138766" y="3281980"/>
                  </a:lnTo>
                  <a:lnTo>
                    <a:pt x="0" y="3281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3930718" y="6229456"/>
            <a:ext cx="4153248" cy="534731"/>
          </a:xfrm>
          <a:custGeom>
            <a:avLst/>
            <a:gdLst/>
            <a:ahLst/>
            <a:cxnLst/>
            <a:rect r="r" b="b" t="t" l="l"/>
            <a:pathLst>
              <a:path h="534731" w="4153248">
                <a:moveTo>
                  <a:pt x="0" y="0"/>
                </a:moveTo>
                <a:lnTo>
                  <a:pt x="4153248" y="0"/>
                </a:lnTo>
                <a:lnTo>
                  <a:pt x="4153248" y="534731"/>
                </a:lnTo>
                <a:lnTo>
                  <a:pt x="0" y="5347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44000" y="5935365"/>
            <a:ext cx="3478834" cy="3572615"/>
          </a:xfrm>
          <a:custGeom>
            <a:avLst/>
            <a:gdLst/>
            <a:ahLst/>
            <a:cxnLst/>
            <a:rect r="r" b="b" t="t" l="l"/>
            <a:pathLst>
              <a:path h="3572615" w="3478834">
                <a:moveTo>
                  <a:pt x="0" y="0"/>
                </a:moveTo>
                <a:lnTo>
                  <a:pt x="3478834" y="0"/>
                </a:lnTo>
                <a:lnTo>
                  <a:pt x="3478834" y="3572615"/>
                </a:lnTo>
                <a:lnTo>
                  <a:pt x="0" y="35726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17244" y="4022601"/>
            <a:ext cx="7149040" cy="1120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293"/>
              </a:lnSpc>
            </a:pPr>
            <a:r>
              <a:rPr lang="en-US" sz="8729" spc="-436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Problema</a:t>
            </a:r>
          </a:p>
        </p:txBody>
      </p:sp>
    </p:spTree>
  </p:cSld>
  <p:clrMapOvr>
    <a:masterClrMapping/>
  </p:clrMapOvr>
  <p:transition spd="slow">
    <p:cover dir="rd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885450"/>
            <a:ext cx="18890495" cy="7178388"/>
          </a:xfrm>
          <a:custGeom>
            <a:avLst/>
            <a:gdLst/>
            <a:ahLst/>
            <a:cxnLst/>
            <a:rect r="r" b="b" t="t" l="l"/>
            <a:pathLst>
              <a:path h="7178388" w="18890495">
                <a:moveTo>
                  <a:pt x="0" y="0"/>
                </a:moveTo>
                <a:lnTo>
                  <a:pt x="18890495" y="0"/>
                </a:lnTo>
                <a:lnTo>
                  <a:pt x="18890495" y="7178388"/>
                </a:lnTo>
                <a:lnTo>
                  <a:pt x="0" y="7178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0524" y="-1331212"/>
            <a:ext cx="2893222" cy="289322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141949" y="1965021"/>
            <a:ext cx="5117351" cy="6356958"/>
          </a:xfrm>
          <a:custGeom>
            <a:avLst/>
            <a:gdLst/>
            <a:ahLst/>
            <a:cxnLst/>
            <a:rect r="r" b="b" t="t" l="l"/>
            <a:pathLst>
              <a:path h="6356958" w="5117351">
                <a:moveTo>
                  <a:pt x="0" y="0"/>
                </a:moveTo>
                <a:lnTo>
                  <a:pt x="5117351" y="0"/>
                </a:lnTo>
                <a:lnTo>
                  <a:pt x="511735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563746" y="5143500"/>
            <a:ext cx="1495478" cy="1495478"/>
          </a:xfrm>
          <a:custGeom>
            <a:avLst/>
            <a:gdLst/>
            <a:ahLst/>
            <a:cxnLst/>
            <a:rect r="r" b="b" t="t" l="l"/>
            <a:pathLst>
              <a:path h="1495478" w="1495478">
                <a:moveTo>
                  <a:pt x="0" y="0"/>
                </a:moveTo>
                <a:lnTo>
                  <a:pt x="1495479" y="0"/>
                </a:lnTo>
                <a:lnTo>
                  <a:pt x="1495479" y="1495478"/>
                </a:lnTo>
                <a:lnTo>
                  <a:pt x="0" y="14954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9882" y="3743826"/>
            <a:ext cx="11759895" cy="1188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9"/>
              </a:lnSpc>
            </a:pPr>
            <a:r>
              <a:rPr lang="en-US" sz="9357" spc="-467">
                <a:solidFill>
                  <a:srgbClr val="015A8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Download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A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2937" y="3106238"/>
            <a:ext cx="20473874" cy="7848319"/>
          </a:xfrm>
          <a:custGeom>
            <a:avLst/>
            <a:gdLst/>
            <a:ahLst/>
            <a:cxnLst/>
            <a:rect r="r" b="b" t="t" l="l"/>
            <a:pathLst>
              <a:path h="7848319" w="20473874">
                <a:moveTo>
                  <a:pt x="0" y="0"/>
                </a:moveTo>
                <a:lnTo>
                  <a:pt x="20473874" y="0"/>
                </a:lnTo>
                <a:lnTo>
                  <a:pt x="20473874" y="7848319"/>
                </a:lnTo>
                <a:lnTo>
                  <a:pt x="0" y="78483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506836" y="5255236"/>
            <a:ext cx="2610701" cy="50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3959" spc="-197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Obrigado!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308749" y="2854048"/>
            <a:ext cx="7688022" cy="2002220"/>
            <a:chOff x="0" y="0"/>
            <a:chExt cx="10250696" cy="266962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3173483" y="1208627"/>
              <a:ext cx="7077214" cy="1335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44"/>
                </a:lnSpc>
              </a:pPr>
              <a:r>
                <a:rPr lang="en-US" sz="7415" spc="-37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08489" cy="2669627"/>
            </a:xfrm>
            <a:custGeom>
              <a:avLst/>
              <a:gdLst/>
              <a:ahLst/>
              <a:cxnLst/>
              <a:rect r="r" b="b" t="t" l="l"/>
              <a:pathLst>
                <a:path h="2669627" w="4008489">
                  <a:moveTo>
                    <a:pt x="0" y="0"/>
                  </a:moveTo>
                  <a:lnTo>
                    <a:pt x="4008489" y="0"/>
                  </a:lnTo>
                  <a:lnTo>
                    <a:pt x="4008489" y="2669627"/>
                  </a:lnTo>
                  <a:lnTo>
                    <a:pt x="0" y="2669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13858"/>
            <a:ext cx="8766284" cy="6810680"/>
            <a:chOff x="0" y="0"/>
            <a:chExt cx="2308816" cy="17937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8815" cy="1793759"/>
            </a:xfrm>
            <a:custGeom>
              <a:avLst/>
              <a:gdLst/>
              <a:ahLst/>
              <a:cxnLst/>
              <a:rect r="r" b="b" t="t" l="l"/>
              <a:pathLst>
                <a:path h="1793759" w="2308815">
                  <a:moveTo>
                    <a:pt x="0" y="0"/>
                  </a:moveTo>
                  <a:lnTo>
                    <a:pt x="2308815" y="0"/>
                  </a:lnTo>
                  <a:lnTo>
                    <a:pt x="2308815" y="1793759"/>
                  </a:lnTo>
                  <a:lnTo>
                    <a:pt x="0" y="1793759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08816" cy="1831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6346814"/>
            <a:ext cx="8766284" cy="6885904"/>
            <a:chOff x="0" y="0"/>
            <a:chExt cx="2308816" cy="18135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08815" cy="1813571"/>
            </a:xfrm>
            <a:custGeom>
              <a:avLst/>
              <a:gdLst/>
              <a:ahLst/>
              <a:cxnLst/>
              <a:rect r="r" b="b" t="t" l="l"/>
              <a:pathLst>
                <a:path h="1813571" w="2308815">
                  <a:moveTo>
                    <a:pt x="0" y="0"/>
                  </a:moveTo>
                  <a:lnTo>
                    <a:pt x="2308815" y="0"/>
                  </a:lnTo>
                  <a:lnTo>
                    <a:pt x="2308815" y="1813571"/>
                  </a:lnTo>
                  <a:lnTo>
                    <a:pt x="0" y="1813571"/>
                  </a:lnTo>
                  <a:close/>
                </a:path>
              </a:pathLst>
            </a:custGeom>
            <a:solidFill>
              <a:srgbClr val="019F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08816" cy="1851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12005" y="3679766"/>
            <a:ext cx="4495147" cy="6987276"/>
          </a:xfrm>
          <a:custGeom>
            <a:avLst/>
            <a:gdLst/>
            <a:ahLst/>
            <a:cxnLst/>
            <a:rect r="r" b="b" t="t" l="l"/>
            <a:pathLst>
              <a:path h="6987276" w="4495147">
                <a:moveTo>
                  <a:pt x="0" y="0"/>
                </a:moveTo>
                <a:lnTo>
                  <a:pt x="4495147" y="0"/>
                </a:lnTo>
                <a:lnTo>
                  <a:pt x="4495147" y="6987276"/>
                </a:lnTo>
                <a:lnTo>
                  <a:pt x="0" y="6987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768078" y="2298453"/>
            <a:ext cx="5822143" cy="5690094"/>
          </a:xfrm>
          <a:custGeom>
            <a:avLst/>
            <a:gdLst/>
            <a:ahLst/>
            <a:cxnLst/>
            <a:rect r="r" b="b" t="t" l="l"/>
            <a:pathLst>
              <a:path h="5690094" w="5822143">
                <a:moveTo>
                  <a:pt x="0" y="0"/>
                </a:moveTo>
                <a:lnTo>
                  <a:pt x="5822143" y="0"/>
                </a:lnTo>
                <a:lnTo>
                  <a:pt x="5822143" y="5690094"/>
                </a:lnTo>
                <a:lnTo>
                  <a:pt x="0" y="5690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329981" y="6346814"/>
            <a:ext cx="2445648" cy="2911486"/>
          </a:xfrm>
          <a:custGeom>
            <a:avLst/>
            <a:gdLst/>
            <a:ahLst/>
            <a:cxnLst/>
            <a:rect r="r" b="b" t="t" l="l"/>
            <a:pathLst>
              <a:path h="2911486" w="2445648">
                <a:moveTo>
                  <a:pt x="0" y="0"/>
                </a:moveTo>
                <a:lnTo>
                  <a:pt x="2445649" y="0"/>
                </a:lnTo>
                <a:lnTo>
                  <a:pt x="2445649" y="2911486"/>
                </a:lnTo>
                <a:lnTo>
                  <a:pt x="0" y="29114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35568" y="4335029"/>
            <a:ext cx="7399614" cy="1158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84"/>
              </a:lnSpc>
            </a:pPr>
            <a:r>
              <a:rPr lang="en-US" sz="9035" spc="-451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Solução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8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2211340" y="-872312"/>
            <a:ext cx="20947769" cy="6581091"/>
          </a:xfrm>
          <a:custGeom>
            <a:avLst/>
            <a:gdLst/>
            <a:ahLst/>
            <a:cxnLst/>
            <a:rect r="r" b="b" t="t" l="l"/>
            <a:pathLst>
              <a:path h="6581091" w="20947769">
                <a:moveTo>
                  <a:pt x="0" y="6581091"/>
                </a:moveTo>
                <a:lnTo>
                  <a:pt x="20947769" y="6581091"/>
                </a:lnTo>
                <a:lnTo>
                  <a:pt x="20947769" y="0"/>
                </a:lnTo>
                <a:lnTo>
                  <a:pt x="0" y="0"/>
                </a:lnTo>
                <a:lnTo>
                  <a:pt x="0" y="65810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170871" y="321653"/>
            <a:ext cx="2714884" cy="707047"/>
            <a:chOff x="0" y="0"/>
            <a:chExt cx="3619846" cy="94273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69793" y="4608472"/>
            <a:ext cx="3527785" cy="5678528"/>
          </a:xfrm>
          <a:custGeom>
            <a:avLst/>
            <a:gdLst/>
            <a:ahLst/>
            <a:cxnLst/>
            <a:rect r="r" b="b" t="t" l="l"/>
            <a:pathLst>
              <a:path h="5678528" w="3527785">
                <a:moveTo>
                  <a:pt x="0" y="0"/>
                </a:moveTo>
                <a:lnTo>
                  <a:pt x="3527786" y="0"/>
                </a:lnTo>
                <a:lnTo>
                  <a:pt x="3527786" y="5678528"/>
                </a:lnTo>
                <a:lnTo>
                  <a:pt x="0" y="5678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6930">
            <a:off x="4197579" y="1522372"/>
            <a:ext cx="6645230" cy="3854234"/>
          </a:xfrm>
          <a:custGeom>
            <a:avLst/>
            <a:gdLst/>
            <a:ahLst/>
            <a:cxnLst/>
            <a:rect r="r" b="b" t="t" l="l"/>
            <a:pathLst>
              <a:path h="3854234" w="6645230">
                <a:moveTo>
                  <a:pt x="0" y="0"/>
                </a:moveTo>
                <a:lnTo>
                  <a:pt x="6645230" y="0"/>
                </a:lnTo>
                <a:lnTo>
                  <a:pt x="6645230" y="3854234"/>
                </a:lnTo>
                <a:lnTo>
                  <a:pt x="0" y="3854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94145" y="5708779"/>
            <a:ext cx="1734167" cy="1934915"/>
          </a:xfrm>
          <a:custGeom>
            <a:avLst/>
            <a:gdLst/>
            <a:ahLst/>
            <a:cxnLst/>
            <a:rect r="r" b="b" t="t" l="l"/>
            <a:pathLst>
              <a:path h="1934915" w="1734167">
                <a:moveTo>
                  <a:pt x="0" y="0"/>
                </a:moveTo>
                <a:lnTo>
                  <a:pt x="1734168" y="0"/>
                </a:lnTo>
                <a:lnTo>
                  <a:pt x="1734168" y="1934915"/>
                </a:lnTo>
                <a:lnTo>
                  <a:pt x="0" y="19349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01085">
            <a:off x="13772919" y="7184609"/>
            <a:ext cx="4363561" cy="2858133"/>
          </a:xfrm>
          <a:custGeom>
            <a:avLst/>
            <a:gdLst/>
            <a:ahLst/>
            <a:cxnLst/>
            <a:rect r="r" b="b" t="t" l="l"/>
            <a:pathLst>
              <a:path h="2858133" w="4363561">
                <a:moveTo>
                  <a:pt x="0" y="0"/>
                </a:moveTo>
                <a:lnTo>
                  <a:pt x="4363561" y="0"/>
                </a:lnTo>
                <a:lnTo>
                  <a:pt x="4363561" y="2858133"/>
                </a:lnTo>
                <a:lnTo>
                  <a:pt x="0" y="28581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64385" y="2127547"/>
            <a:ext cx="5311617" cy="2413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sz="458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Mas porque  o </a:t>
            </a:r>
          </a:p>
          <a:p>
            <a:pPr algn="ctr">
              <a:lnSpc>
                <a:spcPts val="6412"/>
              </a:lnSpc>
              <a:spcBef>
                <a:spcPct val="0"/>
              </a:spcBef>
            </a:pPr>
            <a:r>
              <a:rPr lang="en-US" sz="458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B</a:t>
            </a:r>
            <a:r>
              <a:rPr lang="en-US" sz="458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ook Swap é a solução?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747317" y="7447736"/>
            <a:ext cx="1023965" cy="1142500"/>
          </a:xfrm>
          <a:custGeom>
            <a:avLst/>
            <a:gdLst/>
            <a:ahLst/>
            <a:cxnLst/>
            <a:rect r="r" b="b" t="t" l="l"/>
            <a:pathLst>
              <a:path h="1142500" w="1023965">
                <a:moveTo>
                  <a:pt x="0" y="0"/>
                </a:moveTo>
                <a:lnTo>
                  <a:pt x="1023966" y="0"/>
                </a:lnTo>
                <a:lnTo>
                  <a:pt x="1023966" y="1142500"/>
                </a:lnTo>
                <a:lnTo>
                  <a:pt x="0" y="1142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937463" y="5909980"/>
            <a:ext cx="5884468" cy="1532514"/>
            <a:chOff x="0" y="0"/>
            <a:chExt cx="7845957" cy="204335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2429007" y="936738"/>
              <a:ext cx="5416951" cy="1010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92"/>
                </a:lnSpc>
              </a:pPr>
              <a:r>
                <a:rPr lang="en-US" sz="5675" spc="-283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68127" cy="2043352"/>
            </a:xfrm>
            <a:custGeom>
              <a:avLst/>
              <a:gdLst/>
              <a:ahLst/>
              <a:cxnLst/>
              <a:rect r="r" b="b" t="t" l="l"/>
              <a:pathLst>
                <a:path h="2043352" w="3068127">
                  <a:moveTo>
                    <a:pt x="0" y="0"/>
                  </a:moveTo>
                  <a:lnTo>
                    <a:pt x="3068127" y="0"/>
                  </a:lnTo>
                  <a:lnTo>
                    <a:pt x="3068127" y="2043352"/>
                  </a:lnTo>
                  <a:lnTo>
                    <a:pt x="0" y="204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</p:spTree>
  </p:cSld>
  <p:clrMapOvr>
    <a:masterClrMapping/>
  </p:clrMapOvr>
  <p:transition spd="fast">
    <p:circl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885450"/>
            <a:ext cx="18890495" cy="7178388"/>
          </a:xfrm>
          <a:custGeom>
            <a:avLst/>
            <a:gdLst/>
            <a:ahLst/>
            <a:cxnLst/>
            <a:rect r="r" b="b" t="t" l="l"/>
            <a:pathLst>
              <a:path h="7178388" w="18890495">
                <a:moveTo>
                  <a:pt x="0" y="0"/>
                </a:moveTo>
                <a:lnTo>
                  <a:pt x="18890495" y="0"/>
                </a:lnTo>
                <a:lnTo>
                  <a:pt x="18890495" y="7178388"/>
                </a:lnTo>
                <a:lnTo>
                  <a:pt x="0" y="7178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0524" y="-1331212"/>
            <a:ext cx="2893222" cy="289322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09882" y="3692295"/>
            <a:ext cx="8718531" cy="2047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7"/>
              </a:lnSpc>
            </a:pPr>
            <a:r>
              <a:rPr lang="en-US" sz="8197" spc="-409">
                <a:solidFill>
                  <a:srgbClr val="015A8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 que é o</a:t>
            </a:r>
          </a:p>
          <a:p>
            <a:pPr algn="l">
              <a:lnSpc>
                <a:spcPts val="7787"/>
              </a:lnSpc>
            </a:pPr>
            <a:r>
              <a:rPr lang="en-US" sz="8197" spc="-409">
                <a:solidFill>
                  <a:srgbClr val="015A8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nosso produto?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329166" y="1562011"/>
            <a:ext cx="12916011" cy="12191925"/>
            <a:chOff x="0" y="0"/>
            <a:chExt cx="17221348" cy="162559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221348" cy="16255900"/>
            </a:xfrm>
            <a:custGeom>
              <a:avLst/>
              <a:gdLst/>
              <a:ahLst/>
              <a:cxnLst/>
              <a:rect r="r" b="b" t="t" l="l"/>
              <a:pathLst>
                <a:path h="16255900" w="17221348">
                  <a:moveTo>
                    <a:pt x="0" y="0"/>
                  </a:moveTo>
                  <a:lnTo>
                    <a:pt x="17221348" y="0"/>
                  </a:lnTo>
                  <a:lnTo>
                    <a:pt x="17221348" y="16255900"/>
                  </a:lnTo>
                  <a:lnTo>
                    <a:pt x="0" y="16255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015A83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46746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A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68228" y="4483645"/>
            <a:ext cx="6959455" cy="6649180"/>
          </a:xfrm>
          <a:custGeom>
            <a:avLst/>
            <a:gdLst/>
            <a:ahLst/>
            <a:cxnLst/>
            <a:rect r="r" b="b" t="t" l="l"/>
            <a:pathLst>
              <a:path h="6649180" w="6959455">
                <a:moveTo>
                  <a:pt x="0" y="0"/>
                </a:moveTo>
                <a:lnTo>
                  <a:pt x="6959455" y="0"/>
                </a:lnTo>
                <a:lnTo>
                  <a:pt x="6959455" y="6649179"/>
                </a:lnTo>
                <a:lnTo>
                  <a:pt x="0" y="6649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55594" y="-643602"/>
            <a:ext cx="2379349" cy="237934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9FE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098325" y="668211"/>
            <a:ext cx="2379349" cy="23793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9FE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55348" y="-244273"/>
            <a:ext cx="8071759" cy="2102158"/>
            <a:chOff x="0" y="0"/>
            <a:chExt cx="10762345" cy="280287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3331883" y="1288971"/>
              <a:ext cx="7430462" cy="1382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396"/>
                </a:lnSpc>
              </a:pPr>
              <a:r>
                <a:rPr lang="en-US" sz="7785" spc="-389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08567" cy="2802878"/>
            </a:xfrm>
            <a:custGeom>
              <a:avLst/>
              <a:gdLst/>
              <a:ahLst/>
              <a:cxnLst/>
              <a:rect r="r" b="b" t="t" l="l"/>
              <a:pathLst>
                <a:path h="2802878" w="4208567">
                  <a:moveTo>
                    <a:pt x="0" y="0"/>
                  </a:moveTo>
                  <a:lnTo>
                    <a:pt x="4208567" y="0"/>
                  </a:lnTo>
                  <a:lnTo>
                    <a:pt x="4208567" y="2802878"/>
                  </a:lnTo>
                  <a:lnTo>
                    <a:pt x="0" y="2802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878719" y="2254147"/>
            <a:ext cx="5149575" cy="4409324"/>
          </a:xfrm>
          <a:custGeom>
            <a:avLst/>
            <a:gdLst/>
            <a:ahLst/>
            <a:cxnLst/>
            <a:rect r="r" b="b" t="t" l="l"/>
            <a:pathLst>
              <a:path h="4409324" w="5149575">
                <a:moveTo>
                  <a:pt x="0" y="0"/>
                </a:moveTo>
                <a:lnTo>
                  <a:pt x="5149575" y="0"/>
                </a:lnTo>
                <a:lnTo>
                  <a:pt x="5149575" y="4409323"/>
                </a:lnTo>
                <a:lnTo>
                  <a:pt x="0" y="4409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7108508">
            <a:off x="2204730" y="5302681"/>
            <a:ext cx="5049390" cy="3389403"/>
          </a:xfrm>
          <a:custGeom>
            <a:avLst/>
            <a:gdLst/>
            <a:ahLst/>
            <a:cxnLst/>
            <a:rect r="r" b="b" t="t" l="l"/>
            <a:pathLst>
              <a:path h="3389403" w="5049390">
                <a:moveTo>
                  <a:pt x="0" y="0"/>
                </a:moveTo>
                <a:lnTo>
                  <a:pt x="5049390" y="0"/>
                </a:lnTo>
                <a:lnTo>
                  <a:pt x="5049390" y="3389403"/>
                </a:lnTo>
                <a:lnTo>
                  <a:pt x="0" y="3389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23755" y="2478009"/>
            <a:ext cx="9839272" cy="3303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O aplicativo Book Swap  é uma plataforma online que conecta amantes de livros para troca de obras literárias.</a:t>
            </a:r>
          </a:p>
          <a:p>
            <a:pPr algn="ctr">
              <a:lnSpc>
                <a:spcPts val="5320"/>
              </a:lnSpc>
            </a:pP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58549" y="7115175"/>
            <a:ext cx="10069098" cy="291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7"/>
              </a:lnSpc>
            </a:pPr>
            <a:r>
              <a:rPr lang="en-US" sz="4148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Com objetivo de promover o compartilhamento de conhecimento e criar conexões por meio da paixão pelos livros.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9" y="-731723"/>
            <a:ext cx="7367923" cy="11383958"/>
            <a:chOff x="0" y="0"/>
            <a:chExt cx="1940523" cy="2998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40523" cy="2998244"/>
            </a:xfrm>
            <a:custGeom>
              <a:avLst/>
              <a:gdLst/>
              <a:ahLst/>
              <a:cxnLst/>
              <a:rect r="r" b="b" t="t" l="l"/>
              <a:pathLst>
                <a:path h="2998244" w="1940523">
                  <a:moveTo>
                    <a:pt x="0" y="0"/>
                  </a:moveTo>
                  <a:lnTo>
                    <a:pt x="1940523" y="0"/>
                  </a:lnTo>
                  <a:lnTo>
                    <a:pt x="1940523" y="2998244"/>
                  </a:lnTo>
                  <a:lnTo>
                    <a:pt x="0" y="2998244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40523" cy="3036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-3497218" y="2260595"/>
            <a:ext cx="11017470" cy="5765809"/>
          </a:xfrm>
          <a:custGeom>
            <a:avLst/>
            <a:gdLst/>
            <a:ahLst/>
            <a:cxnLst/>
            <a:rect r="r" b="b" t="t" l="l"/>
            <a:pathLst>
              <a:path h="5765809" w="11017470">
                <a:moveTo>
                  <a:pt x="0" y="0"/>
                </a:moveTo>
                <a:lnTo>
                  <a:pt x="11017470" y="0"/>
                </a:lnTo>
                <a:lnTo>
                  <a:pt x="11017470" y="5765810"/>
                </a:lnTo>
                <a:lnTo>
                  <a:pt x="0" y="576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41641" y="-1446611"/>
            <a:ext cx="2893222" cy="28932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6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739601" y="4562205"/>
            <a:ext cx="4984421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6000" spc="-300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Pesquisa de Mercado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07213" y="5479816"/>
            <a:ext cx="4966340" cy="4946392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8974677" y="355774"/>
            <a:ext cx="6797889" cy="67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7"/>
              </a:lnSpc>
              <a:spcBef>
                <a:spcPct val="0"/>
              </a:spcBef>
            </a:pPr>
            <a:r>
              <a:rPr lang="en-US" sz="397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Demografia dos participantes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13244" y="1048365"/>
            <a:ext cx="6954280" cy="456758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80287" y="3016223"/>
            <a:ext cx="5564561" cy="4733242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8974677" y="9246832"/>
            <a:ext cx="4701826" cy="94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Numero total de participantes da pesquisa: 32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9" y="-731723"/>
            <a:ext cx="7929845" cy="11383958"/>
            <a:chOff x="0" y="0"/>
            <a:chExt cx="2088519" cy="2998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8519" cy="2998244"/>
            </a:xfrm>
            <a:custGeom>
              <a:avLst/>
              <a:gdLst/>
              <a:ahLst/>
              <a:cxnLst/>
              <a:rect r="r" b="b" t="t" l="l"/>
              <a:pathLst>
                <a:path h="2998244" w="2088519">
                  <a:moveTo>
                    <a:pt x="0" y="0"/>
                  </a:moveTo>
                  <a:lnTo>
                    <a:pt x="2088519" y="0"/>
                  </a:lnTo>
                  <a:lnTo>
                    <a:pt x="2088519" y="2998244"/>
                  </a:lnTo>
                  <a:lnTo>
                    <a:pt x="0" y="2998244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88519" cy="3036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-3497218" y="2260595"/>
            <a:ext cx="11017470" cy="5765809"/>
          </a:xfrm>
          <a:custGeom>
            <a:avLst/>
            <a:gdLst/>
            <a:ahLst/>
            <a:cxnLst/>
            <a:rect r="r" b="b" t="t" l="l"/>
            <a:pathLst>
              <a:path h="5765809" w="11017470">
                <a:moveTo>
                  <a:pt x="0" y="0"/>
                </a:moveTo>
                <a:lnTo>
                  <a:pt x="11017470" y="0"/>
                </a:lnTo>
                <a:lnTo>
                  <a:pt x="11017470" y="5765810"/>
                </a:lnTo>
                <a:lnTo>
                  <a:pt x="0" y="576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41641" y="-1446611"/>
            <a:ext cx="2893222" cy="28932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6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4376168"/>
            <a:ext cx="6406222" cy="192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25"/>
              </a:lnSpc>
            </a:pPr>
            <a:r>
              <a:rPr lang="en-US" sz="7711" spc="-385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Pesquisa de Mercado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78595" y="1131252"/>
            <a:ext cx="9552988" cy="8233507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902064" y="563879"/>
            <a:ext cx="4990802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Quantos livros por ano você ler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74677" y="9634645"/>
            <a:ext cx="7372350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Numero total de participantes da pesquisa: 32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9" y="-731723"/>
            <a:ext cx="7163588" cy="11383958"/>
            <a:chOff x="0" y="0"/>
            <a:chExt cx="1886706" cy="2998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6706" cy="2998244"/>
            </a:xfrm>
            <a:custGeom>
              <a:avLst/>
              <a:gdLst/>
              <a:ahLst/>
              <a:cxnLst/>
              <a:rect r="r" b="b" t="t" l="l"/>
              <a:pathLst>
                <a:path h="2998244" w="1886706">
                  <a:moveTo>
                    <a:pt x="0" y="0"/>
                  </a:moveTo>
                  <a:lnTo>
                    <a:pt x="1886706" y="0"/>
                  </a:lnTo>
                  <a:lnTo>
                    <a:pt x="1886706" y="2998244"/>
                  </a:lnTo>
                  <a:lnTo>
                    <a:pt x="0" y="2998244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6706" cy="3036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-3497218" y="2260595"/>
            <a:ext cx="11017470" cy="5765809"/>
          </a:xfrm>
          <a:custGeom>
            <a:avLst/>
            <a:gdLst/>
            <a:ahLst/>
            <a:cxnLst/>
            <a:rect r="r" b="b" t="t" l="l"/>
            <a:pathLst>
              <a:path h="5765809" w="11017470">
                <a:moveTo>
                  <a:pt x="0" y="0"/>
                </a:moveTo>
                <a:lnTo>
                  <a:pt x="11017470" y="0"/>
                </a:lnTo>
                <a:lnTo>
                  <a:pt x="11017470" y="5765810"/>
                </a:lnTo>
                <a:lnTo>
                  <a:pt x="0" y="576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41641" y="-1446611"/>
            <a:ext cx="2893222" cy="28932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6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739601" y="4562205"/>
            <a:ext cx="4984421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6000" spc="-300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Pesquisa de Mercado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23464" y="1517092"/>
            <a:ext cx="8891918" cy="8255991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648898" y="401871"/>
            <a:ext cx="6306634" cy="1196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2"/>
              </a:lnSpc>
            </a:pPr>
            <a:r>
              <a:rPr lang="en-US" sz="34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 que frequência você doa/</a:t>
            </a:r>
          </a:p>
          <a:p>
            <a:pPr algn="ctr">
              <a:lnSpc>
                <a:spcPts val="4872"/>
              </a:lnSpc>
              <a:spcBef>
                <a:spcPct val="0"/>
              </a:spcBef>
            </a:pPr>
            <a:r>
              <a:rPr lang="en-US" sz="34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troca seus livros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74677" y="9634645"/>
            <a:ext cx="7372350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Numero total de participantes da pesquisa: 32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DAGYAQ6hWe4</dc:identifier>
  <dcterms:modified xsi:type="dcterms:W3CDTF">2011-08-01T06:04:30Z</dcterms:modified>
  <cp:revision>1</cp:revision>
  <dc:title>Apresentação Comercial </dc:title>
</cp:coreProperties>
</file>